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424" r:id="rId4"/>
    <p:sldId id="861" r:id="rId5"/>
    <p:sldId id="419" r:id="rId6"/>
    <p:sldId id="420" r:id="rId7"/>
    <p:sldId id="927" r:id="rId8"/>
    <p:sldId id="925" r:id="rId9"/>
    <p:sldId id="928" r:id="rId10"/>
    <p:sldId id="929" r:id="rId11"/>
    <p:sldId id="546" r:id="rId12"/>
    <p:sldId id="934" r:id="rId13"/>
    <p:sldId id="931" r:id="rId14"/>
    <p:sldId id="932" r:id="rId15"/>
    <p:sldId id="933" r:id="rId16"/>
    <p:sldId id="422" r:id="rId17"/>
    <p:sldId id="998" r:id="rId18"/>
    <p:sldId id="423" r:id="rId19"/>
    <p:sldId id="1059" r:id="rId20"/>
    <p:sldId id="1063" r:id="rId21"/>
    <p:sldId id="1061" r:id="rId22"/>
    <p:sldId id="1064" r:id="rId23"/>
    <p:sldId id="1062" r:id="rId24"/>
    <p:sldId id="1083" r:id="rId25"/>
    <p:sldId id="1069" r:id="rId26"/>
    <p:sldId id="1070" r:id="rId27"/>
    <p:sldId id="1071" r:id="rId28"/>
    <p:sldId id="1072" r:id="rId29"/>
    <p:sldId id="1073" r:id="rId30"/>
    <p:sldId id="1074" r:id="rId31"/>
    <p:sldId id="1058" r:id="rId32"/>
    <p:sldId id="1082" r:id="rId33"/>
    <p:sldId id="1078" r:id="rId34"/>
    <p:sldId id="1079" r:id="rId35"/>
    <p:sldId id="1090" r:id="rId36"/>
    <p:sldId id="1092" r:id="rId37"/>
    <p:sldId id="1091" r:id="rId38"/>
    <p:sldId id="1077" r:id="rId39"/>
    <p:sldId id="1093" r:id="rId40"/>
    <p:sldId id="1094" r:id="rId41"/>
    <p:sldId id="1095" r:id="rId42"/>
    <p:sldId id="1103" r:id="rId43"/>
    <p:sldId id="1096" r:id="rId44"/>
    <p:sldId id="1104" r:id="rId45"/>
    <p:sldId id="1107" r:id="rId46"/>
    <p:sldId id="1106" r:id="rId47"/>
    <p:sldId id="1105" r:id="rId48"/>
    <p:sldId id="1108" r:id="rId49"/>
    <p:sldId id="1109" r:id="rId50"/>
    <p:sldId id="1113" r:id="rId51"/>
    <p:sldId id="1116" r:id="rId52"/>
    <p:sldId id="1115" r:id="rId53"/>
    <p:sldId id="1124" r:id="rId54"/>
    <p:sldId id="1128" r:id="rId55"/>
    <p:sldId id="1125" r:id="rId56"/>
    <p:sldId id="1126" r:id="rId57"/>
    <p:sldId id="1119" r:id="rId58"/>
    <p:sldId id="1121" r:id="rId59"/>
    <p:sldId id="1122" r:id="rId60"/>
    <p:sldId id="1133" r:id="rId61"/>
    <p:sldId id="1135" r:id="rId62"/>
    <p:sldId id="1143" r:id="rId63"/>
    <p:sldId id="1136" r:id="rId64"/>
    <p:sldId id="1137" r:id="rId65"/>
    <p:sldId id="1138" r:id="rId66"/>
    <p:sldId id="1145" r:id="rId67"/>
    <p:sldId id="1139" r:id="rId68"/>
    <p:sldId id="1141" r:id="rId69"/>
    <p:sldId id="1152" r:id="rId70"/>
    <p:sldId id="1153" r:id="rId71"/>
    <p:sldId id="1127" r:id="rId72"/>
    <p:sldId id="1156" r:id="rId73"/>
    <p:sldId id="1157" r:id="rId74"/>
    <p:sldId id="1160" r:id="rId75"/>
    <p:sldId id="1158" r:id="rId76"/>
    <p:sldId id="1167" r:id="rId77"/>
    <p:sldId id="1159" r:id="rId78"/>
    <p:sldId id="1164" r:id="rId79"/>
    <p:sldId id="1165" r:id="rId80"/>
    <p:sldId id="1168" r:id="rId81"/>
    <p:sldId id="1169" r:id="rId82"/>
    <p:sldId id="1170" r:id="rId83"/>
    <p:sldId id="1171" r:id="rId84"/>
    <p:sldId id="1172" r:id="rId85"/>
    <p:sldId id="1173" r:id="rId86"/>
    <p:sldId id="1174" r:id="rId87"/>
    <p:sldId id="1175" r:id="rId88"/>
    <p:sldId id="1176" r:id="rId89"/>
    <p:sldId id="1177" r:id="rId90"/>
    <p:sldId id="1178" r:id="rId91"/>
    <p:sldId id="1179" r:id="rId92"/>
    <p:sldId id="1180" r:id="rId93"/>
    <p:sldId id="1185" r:id="rId94"/>
    <p:sldId id="1186" r:id="rId95"/>
    <p:sldId id="1187" r:id="rId96"/>
    <p:sldId id="1188" r:id="rId97"/>
    <p:sldId id="1189" r:id="rId98"/>
    <p:sldId id="1191" r:id="rId99"/>
    <p:sldId id="1194" r:id="rId100"/>
    <p:sldId id="1192" r:id="rId101"/>
    <p:sldId id="1199" r:id="rId102"/>
    <p:sldId id="1195" r:id="rId103"/>
    <p:sldId id="1197" r:id="rId104"/>
    <p:sldId id="353" r:id="rId105"/>
  </p:sldIdLst>
  <p:sldSz cx="9144000" cy="6858000" type="screen4x3"/>
  <p:notesSz cx="6858000" cy="9144000"/>
  <p:custDataLst>
    <p:tags r:id="rId10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  <a:srgbClr val="0000FF"/>
    <a:srgbClr val="9E7EFF"/>
    <a:srgbClr val="6175C4"/>
    <a:srgbClr val="3059D6"/>
    <a:srgbClr val="6480C8"/>
    <a:srgbClr val="4872C5"/>
    <a:srgbClr val="830707"/>
    <a:srgbClr val="AE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d70184e-632c-4d6e-8b64-cc830654237c"/>
  <p:tag name="COMMONDATA" val="eyJoZGlkIjoiZTQ4ODQwNThiYTg4YTBlNDhkZDRmNGNiNWM5NWE1Y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0</Words>
  <Application>Microsoft Office PowerPoint</Application>
  <PresentationFormat>全屏显示(4:3)</PresentationFormat>
  <Paragraphs>0</Paragraphs>
  <Slides>104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07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Fei</dc:creator>
  <cp:lastModifiedBy>殊行 徐</cp:lastModifiedBy>
  <cp:revision>236</cp:revision>
  <dcterms:created xsi:type="dcterms:W3CDTF">2021-10-07T08:29:00Z</dcterms:created>
  <dcterms:modified xsi:type="dcterms:W3CDTF">2025-05-19T07:41:44Z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F518211513CB441DA371606C62A03F75</vt:lpwstr>
  </property>
</Properties>
</file>